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81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67" r:id="rId17"/>
    <p:sldId id="268" r:id="rId18"/>
    <p:sldId id="269" r:id="rId19"/>
    <p:sldId id="272" r:id="rId20"/>
    <p:sldId id="283" r:id="rId21"/>
    <p:sldId id="284" r:id="rId22"/>
    <p:sldId id="270" r:id="rId23"/>
    <p:sldId id="271" r:id="rId24"/>
    <p:sldId id="275" r:id="rId25"/>
    <p:sldId id="276" r:id="rId26"/>
    <p:sldId id="278" r:id="rId27"/>
    <p:sldId id="277" r:id="rId28"/>
    <p:sldId id="279" r:id="rId29"/>
    <p:sldId id="285" r:id="rId30"/>
    <p:sldId id="280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0"/>
  </p:normalViewPr>
  <p:slideViewPr>
    <p:cSldViewPr>
      <p:cViewPr varScale="1">
        <p:scale>
          <a:sx n="103" d="100"/>
          <a:sy n="103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5199112" cy="2286000"/>
          </a:xfrm>
        </p:spPr>
        <p:txBody>
          <a:bodyPr>
            <a:normAutofit/>
          </a:bodyPr>
          <a:lstStyle/>
          <a:p>
            <a:r>
              <a:rPr lang="be-BY" sz="43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Беларускае жаночае адзенне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8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ФАРТУХІ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52736"/>
            <a:ext cx="4824536" cy="31781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429" y="4509120"/>
            <a:ext cx="5626179" cy="1786311"/>
          </a:xfrm>
        </p:spPr>
      </p:pic>
    </p:spTree>
    <p:extLst>
      <p:ext uri="{BB962C8B-B14F-4D97-AF65-F5344CB8AC3E}">
        <p14:creationId xmlns:p14="http://schemas.microsoft.com/office/powerpoint/2010/main" val="26057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044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СПАДНІЦЫ, ПАНЁВЫ, САЯНЫ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25371"/>
            <a:ext cx="3312368" cy="57357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err="1"/>
              <a:t>Спадніцы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паддзяліць</a:t>
            </a:r>
            <a:r>
              <a:rPr lang="ru-RU" i="1" dirty="0"/>
              <a:t> на </a:t>
            </a:r>
            <a:r>
              <a:rPr lang="ru-RU" i="1" dirty="0" err="1"/>
              <a:t>летнія</a:t>
            </a:r>
            <a:r>
              <a:rPr lang="ru-RU" i="1" dirty="0"/>
              <a:t>, </a:t>
            </a:r>
            <a:r>
              <a:rPr lang="ru-RU" i="1" dirty="0" err="1"/>
              <a:t>ільняныя</a:t>
            </a:r>
            <a:r>
              <a:rPr lang="ru-RU" i="1" dirty="0"/>
              <a:t> (</a:t>
            </a:r>
            <a:r>
              <a:rPr lang="ru-RU" i="1" dirty="0" err="1"/>
              <a:t>буркі</a:t>
            </a:r>
            <a:r>
              <a:rPr lang="ru-RU" i="1" dirty="0"/>
              <a:t>) і </a:t>
            </a:r>
            <a:r>
              <a:rPr lang="ru-RU" i="1" dirty="0" err="1"/>
              <a:t>зімовыя</a:t>
            </a:r>
            <a:r>
              <a:rPr lang="ru-RU" i="1" dirty="0"/>
              <a:t>, з </a:t>
            </a:r>
            <a:r>
              <a:rPr lang="ru-RU" i="1" dirty="0" err="1"/>
              <a:t>воўны</a:t>
            </a:r>
            <a:r>
              <a:rPr lang="ru-RU" i="1" dirty="0"/>
              <a:t> (</a:t>
            </a:r>
            <a:r>
              <a:rPr lang="ru-RU" i="1" dirty="0" err="1"/>
              <a:t>андаракі</a:t>
            </a:r>
            <a:r>
              <a:rPr lang="ru-RU" i="1" dirty="0" smtClean="0"/>
              <a:t>). На </a:t>
            </a:r>
            <a:r>
              <a:rPr lang="ru-RU" i="1" dirty="0" err="1" smtClean="0"/>
              <a:t>малюнку</a:t>
            </a:r>
            <a:r>
              <a:rPr lang="ru-RU" i="1" dirty="0" smtClean="0"/>
              <a:t> </a:t>
            </a:r>
            <a:r>
              <a:rPr lang="ru-RU" i="1" dirty="0" err="1" smtClean="0"/>
              <a:t>спадніца</a:t>
            </a:r>
            <a:r>
              <a:rPr lang="ru-RU" i="1" dirty="0" smtClean="0"/>
              <a:t> з </a:t>
            </a:r>
            <a:r>
              <a:rPr lang="ru-RU" i="1" dirty="0" err="1" smtClean="0"/>
              <a:t>буркі</a:t>
            </a:r>
            <a:r>
              <a:rPr lang="ru-RU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94636"/>
            <a:ext cx="4100264" cy="33314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970867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err="1">
                <a:latin typeface="+mj-lt"/>
                <a:cs typeface="Aharoni" pitchFamily="2" charset="-79"/>
              </a:rPr>
              <a:t>Панёва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ўяўляе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сабой</a:t>
            </a:r>
            <a:r>
              <a:rPr lang="ru-RU" sz="9600" dirty="0">
                <a:latin typeface="+mj-lt"/>
                <a:cs typeface="Aharoni" pitchFamily="2" charset="-79"/>
              </a:rPr>
              <a:t> два </a:t>
            </a:r>
            <a:r>
              <a:rPr lang="ru-RU" sz="9600" dirty="0" err="1">
                <a:latin typeface="+mj-lt"/>
                <a:cs typeface="Aharoni" pitchFamily="2" charset="-79"/>
              </a:rPr>
              <a:t>кавалкі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тканіны</a:t>
            </a:r>
            <a:r>
              <a:rPr lang="ru-RU" sz="9600" dirty="0">
                <a:latin typeface="+mj-lt"/>
                <a:cs typeface="Aharoni" pitchFamily="2" charset="-79"/>
              </a:rPr>
              <a:t>, </a:t>
            </a:r>
            <a:r>
              <a:rPr lang="ru-RU" sz="9600" dirty="0" err="1">
                <a:latin typeface="+mj-lt"/>
                <a:cs typeface="Aharoni" pitchFamily="2" charset="-79"/>
              </a:rPr>
              <a:t>замацаваныя</a:t>
            </a:r>
            <a:r>
              <a:rPr lang="ru-RU" sz="9600" dirty="0">
                <a:latin typeface="+mj-lt"/>
                <a:cs typeface="Aharoni" pitchFamily="2" charset="-79"/>
              </a:rPr>
              <a:t> на поясе. </a:t>
            </a:r>
            <a:r>
              <a:rPr lang="ru-RU" sz="9600" dirty="0" err="1">
                <a:latin typeface="+mj-lt"/>
                <a:cs typeface="Aharoni" pitchFamily="2" charset="-79"/>
              </a:rPr>
              <a:t>Спераду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стыкі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тканін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прыкрытыя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фартухом</a:t>
            </a:r>
            <a:r>
              <a:rPr lang="ru-RU" sz="9600" dirty="0">
                <a:latin typeface="+mj-lt"/>
                <a:cs typeface="Aharoni" pitchFamily="2" charset="-79"/>
              </a:rPr>
              <a:t>. </a:t>
            </a:r>
            <a:r>
              <a:rPr lang="ru-RU" sz="9600" dirty="0" err="1" smtClean="0">
                <a:latin typeface="+mj-lt"/>
                <a:cs typeface="Aharoni" pitchFamily="2" charset="-79"/>
              </a:rPr>
              <a:t>Ззаду</a:t>
            </a:r>
            <a:r>
              <a:rPr lang="ru-RU" sz="9600" dirty="0" smtClean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адно</a:t>
            </a:r>
            <a:r>
              <a:rPr lang="ru-RU" sz="9600" dirty="0">
                <a:latin typeface="+mj-lt"/>
                <a:cs typeface="Aharoni" pitchFamily="2" charset="-79"/>
              </a:rPr>
              <a:t> з </a:t>
            </a:r>
            <a:r>
              <a:rPr lang="ru-RU" sz="9600" dirty="0" err="1">
                <a:latin typeface="+mj-lt"/>
                <a:cs typeface="Aharoni" pitchFamily="2" charset="-79"/>
              </a:rPr>
              <a:t>палотнішчаў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утварае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трохкутнік</a:t>
            </a:r>
            <a:r>
              <a:rPr lang="ru-RU" sz="9600" dirty="0">
                <a:latin typeface="+mj-lt"/>
                <a:cs typeface="Aharoni" pitchFamily="2" charset="-79"/>
              </a:rPr>
              <a:t> – </a:t>
            </a:r>
            <a:r>
              <a:rPr lang="ru-RU" sz="9600" dirty="0" err="1">
                <a:latin typeface="+mj-lt"/>
                <a:cs typeface="Aharoni" pitchFamily="2" charset="-79"/>
              </a:rPr>
              <a:t>пасыл</a:t>
            </a:r>
            <a:r>
              <a:rPr lang="ru-RU" sz="9600" dirty="0">
                <a:latin typeface="+mj-lt"/>
                <a:cs typeface="Aharoni" pitchFamily="2" charset="-79"/>
              </a:rPr>
              <a:t> да </a:t>
            </a:r>
            <a:r>
              <a:rPr lang="ru-RU" sz="9600" dirty="0" err="1">
                <a:latin typeface="+mj-lt"/>
                <a:cs typeface="Aharoni" pitchFamily="2" charset="-79"/>
              </a:rPr>
              <a:t>дзетанараджэння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жанчынай</a:t>
            </a:r>
            <a:r>
              <a:rPr lang="ru-RU" sz="9600" dirty="0">
                <a:latin typeface="+mj-lt"/>
                <a:cs typeface="Aharoni" pitchFamily="2" charset="-79"/>
              </a:rPr>
              <a:t>. З-</a:t>
            </a:r>
            <a:r>
              <a:rPr lang="ru-RU" sz="9600" dirty="0" err="1">
                <a:latin typeface="+mj-lt"/>
                <a:cs typeface="Aharoni" pitchFamily="2" charset="-79"/>
              </a:rPr>
              <a:t>пад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панёвы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выглядае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арнаментаваны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падол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кашулі</a:t>
            </a:r>
            <a:r>
              <a:rPr lang="ru-RU" sz="9600" dirty="0">
                <a:latin typeface="+mj-lt"/>
                <a:cs typeface="Aharoni" pitchFamily="2" charset="-79"/>
              </a:rPr>
              <a:t>. У </a:t>
            </a:r>
            <a:r>
              <a:rPr lang="ru-RU" sz="9600" dirty="0" err="1">
                <a:latin typeface="+mj-lt"/>
                <a:cs typeface="Aharoni" pitchFamily="2" charset="-79"/>
              </a:rPr>
              <a:t>Неглюбскім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строі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>
                <a:latin typeface="+mj-lt"/>
                <a:cs typeface="Aharoni" pitchFamily="2" charset="-79"/>
              </a:rPr>
              <a:t>ён</a:t>
            </a:r>
            <a:r>
              <a:rPr lang="ru-RU" sz="9600" dirty="0">
                <a:latin typeface="+mj-lt"/>
                <a:cs typeface="Aharoni" pitchFamily="2" charset="-79"/>
              </a:rPr>
              <a:t> </a:t>
            </a:r>
            <a:r>
              <a:rPr lang="ru-RU" sz="9600" dirty="0" err="1" smtClean="0">
                <a:latin typeface="+mj-lt"/>
                <a:cs typeface="Aharoni" pitchFamily="2" charset="-79"/>
              </a:rPr>
              <a:t>заўсёды</a:t>
            </a:r>
            <a:r>
              <a:rPr lang="en-US" sz="9600" dirty="0" smtClean="0">
                <a:latin typeface="+mj-lt"/>
                <a:cs typeface="Aharoni" pitchFamily="2" charset="-79"/>
              </a:rPr>
              <a:t> </a:t>
            </a:r>
            <a:r>
              <a:rPr lang="ru-RU" sz="9600" dirty="0" err="1" smtClean="0">
                <a:latin typeface="+mj-lt"/>
                <a:cs typeface="Aharoni" pitchFamily="2" charset="-79"/>
              </a:rPr>
              <a:t>вышыты</a:t>
            </a:r>
            <a:r>
              <a:rPr lang="ru-RU" sz="9600" i="1" dirty="0" smtClean="0">
                <a:latin typeface="+mj-lt"/>
                <a:cs typeface="Aharoni" pitchFamily="2" charset="-79"/>
              </a:rPr>
              <a:t>.</a:t>
            </a:r>
            <a:endParaRPr lang="ru-RU" sz="9600" dirty="0">
              <a:latin typeface="+mj-lt"/>
              <a:cs typeface="Aharoni" pitchFamily="2" charset="-79"/>
            </a:endParaRPr>
          </a:p>
          <a:p>
            <a:pPr marL="64008" indent="0">
              <a:buNone/>
            </a:pPr>
            <a:r>
              <a:rPr lang="ru-RU" sz="9600" i="1" dirty="0">
                <a:latin typeface="+mj-lt"/>
                <a:cs typeface="Aharoni" pitchFamily="2" charset="-79"/>
              </a:rPr>
              <a:t> </a:t>
            </a:r>
            <a:endParaRPr lang="ru-RU" sz="9600" dirty="0">
              <a:latin typeface="+mj-lt"/>
              <a:cs typeface="Aharoni" pitchFamily="2" charset="-79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8" y="620687"/>
            <a:ext cx="4122630" cy="618394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3"/>
            <a:ext cx="424428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err="1"/>
              <a:t>Калышка</a:t>
            </a:r>
            <a:r>
              <a:rPr lang="ru-RU" i="1" dirty="0"/>
              <a:t> –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паяснога</a:t>
            </a:r>
            <a:r>
              <a:rPr lang="ru-RU" i="1" dirty="0"/>
              <a:t> </a:t>
            </a:r>
            <a:r>
              <a:rPr lang="ru-RU" i="1" dirty="0" err="1"/>
              <a:t>адзення</a:t>
            </a:r>
            <a:r>
              <a:rPr lang="ru-RU" i="1" dirty="0"/>
              <a:t>. У 4 – 6 год </a:t>
            </a:r>
            <a:r>
              <a:rPr lang="ru-RU" i="1" dirty="0" err="1"/>
              <a:t>дзяўчынка</a:t>
            </a:r>
            <a:r>
              <a:rPr lang="ru-RU" i="1" dirty="0"/>
              <a:t> </a:t>
            </a:r>
            <a:r>
              <a:rPr lang="ru-RU" i="1" dirty="0" err="1"/>
              <a:t>атрымоўвала</a:t>
            </a:r>
            <a:r>
              <a:rPr lang="ru-RU" i="1" dirty="0"/>
              <a:t> сваю першую </a:t>
            </a:r>
            <a:r>
              <a:rPr lang="ru-RU" i="1" dirty="0" err="1"/>
              <a:t>калышку</a:t>
            </a:r>
            <a:r>
              <a:rPr lang="ru-RU" i="1" dirty="0"/>
              <a:t>, якая </a:t>
            </a:r>
            <a:r>
              <a:rPr lang="ru-RU" i="1" dirty="0" err="1"/>
              <a:t>ўяўляла</a:t>
            </a:r>
            <a:r>
              <a:rPr lang="ru-RU" i="1" dirty="0"/>
              <a:t> </a:t>
            </a:r>
            <a:r>
              <a:rPr lang="ru-RU" i="1" dirty="0" err="1"/>
              <a:t>сабой</a:t>
            </a:r>
            <a:r>
              <a:rPr lang="ru-RU" i="1" dirty="0"/>
              <a:t> </a:t>
            </a:r>
            <a:r>
              <a:rPr lang="ru-RU" i="1" dirty="0" err="1"/>
              <a:t>кавалак</a:t>
            </a:r>
            <a:r>
              <a:rPr lang="ru-RU" i="1" dirty="0"/>
              <a:t> </a:t>
            </a:r>
            <a:r>
              <a:rPr lang="ru-RU" i="1" dirty="0" err="1"/>
              <a:t>белага</a:t>
            </a:r>
            <a:r>
              <a:rPr lang="ru-RU" i="1" dirty="0"/>
              <a:t> </a:t>
            </a:r>
            <a:r>
              <a:rPr lang="ru-RU" i="1" dirty="0" err="1"/>
              <a:t>палатна</a:t>
            </a:r>
            <a:r>
              <a:rPr lang="ru-RU" i="1" dirty="0"/>
              <a:t> з </a:t>
            </a:r>
            <a:r>
              <a:rPr lang="ru-RU" i="1" dirty="0" err="1"/>
              <a:t>паяском</a:t>
            </a:r>
            <a:r>
              <a:rPr lang="ru-RU" i="1" dirty="0"/>
              <a:t>, і </a:t>
            </a:r>
            <a:r>
              <a:rPr lang="ru-RU" i="1" dirty="0" err="1"/>
              <a:t>павязвалася</a:t>
            </a:r>
            <a:r>
              <a:rPr lang="ru-RU" i="1" dirty="0"/>
              <a:t> </a:t>
            </a:r>
            <a:r>
              <a:rPr lang="ru-RU" i="1" dirty="0" err="1"/>
              <a:t>яна</a:t>
            </a:r>
            <a:r>
              <a:rPr lang="ru-RU" i="1" dirty="0"/>
              <a:t> </a:t>
            </a:r>
            <a:r>
              <a:rPr lang="ru-RU" i="1" dirty="0" err="1"/>
              <a:t>ззаду</a:t>
            </a:r>
            <a:r>
              <a:rPr lang="ru-RU" i="1" dirty="0"/>
              <a:t>. </a:t>
            </a:r>
            <a:r>
              <a:rPr lang="ru-RU" i="1" dirty="0" err="1"/>
              <a:t>Калі</a:t>
            </a:r>
            <a:r>
              <a:rPr lang="ru-RU" i="1" dirty="0"/>
              <a:t> </a:t>
            </a:r>
            <a:r>
              <a:rPr lang="ru-RU" i="1" dirty="0" err="1"/>
              <a:t>дзяўчынка</a:t>
            </a:r>
            <a:r>
              <a:rPr lang="ru-RU" i="1" dirty="0"/>
              <a:t> </a:t>
            </a:r>
            <a:r>
              <a:rPr lang="ru-RU" i="1" dirty="0" err="1"/>
              <a:t>станавілася</a:t>
            </a:r>
            <a:r>
              <a:rPr lang="ru-RU" i="1" dirty="0"/>
              <a:t> </a:t>
            </a:r>
            <a:r>
              <a:rPr lang="ru-RU" i="1" dirty="0" err="1"/>
              <a:t>старэйшай</a:t>
            </a:r>
            <a:r>
              <a:rPr lang="ru-RU" i="1" dirty="0"/>
              <a:t>, </a:t>
            </a:r>
            <a:r>
              <a:rPr lang="ru-RU" i="1" dirty="0" err="1"/>
              <a:t>калышку</a:t>
            </a:r>
            <a:r>
              <a:rPr lang="ru-RU" i="1" dirty="0"/>
              <a:t> </a:t>
            </a:r>
            <a:r>
              <a:rPr lang="ru-RU" i="1" dirty="0" err="1"/>
              <a:t>выраблялі</a:t>
            </a:r>
            <a:r>
              <a:rPr lang="ru-RU" i="1" dirty="0"/>
              <a:t> </a:t>
            </a:r>
            <a:r>
              <a:rPr lang="ru-RU" i="1" dirty="0" err="1"/>
              <a:t>ўжо</a:t>
            </a:r>
            <a:r>
              <a:rPr lang="ru-RU" i="1" dirty="0"/>
              <a:t> з </a:t>
            </a:r>
            <a:r>
              <a:rPr lang="ru-RU" i="1" dirty="0" err="1"/>
              <a:t>палатна</a:t>
            </a:r>
            <a:r>
              <a:rPr lang="ru-RU" i="1" dirty="0"/>
              <a:t>, з </a:t>
            </a:r>
            <a:r>
              <a:rPr lang="ru-RU" i="1" dirty="0" err="1"/>
              <a:t>якога</a:t>
            </a:r>
            <a:r>
              <a:rPr lang="ru-RU" i="1" dirty="0"/>
              <a:t> </a:t>
            </a:r>
            <a:r>
              <a:rPr lang="ru-RU" i="1" dirty="0" err="1"/>
              <a:t>рабілі</a:t>
            </a:r>
            <a:r>
              <a:rPr lang="ru-RU" i="1" dirty="0"/>
              <a:t> </a:t>
            </a:r>
            <a:r>
              <a:rPr lang="ru-RU" i="1" dirty="0" err="1"/>
              <a:t>панёвы</a:t>
            </a:r>
            <a:r>
              <a:rPr lang="ru-RU" i="1" dirty="0"/>
              <a:t>, а </a:t>
            </a:r>
            <a:r>
              <a:rPr lang="ru-RU" i="1" dirty="0" err="1"/>
              <a:t>пасля</a:t>
            </a:r>
            <a:r>
              <a:rPr lang="ru-RU" i="1" dirty="0"/>
              <a:t> – і ў </a:t>
            </a:r>
            <a:r>
              <a:rPr lang="ru-RU" i="1" dirty="0" err="1"/>
              <a:t>дзве</a:t>
            </a:r>
            <a:r>
              <a:rPr lang="ru-RU" i="1" dirty="0"/>
              <a:t> </a:t>
            </a:r>
            <a:r>
              <a:rPr lang="ru-RU" i="1" dirty="0" err="1"/>
              <a:t>полкі</a:t>
            </a:r>
            <a:r>
              <a:rPr lang="ru-RU" i="1" dirty="0"/>
              <a:t>, </a:t>
            </a:r>
            <a:r>
              <a:rPr lang="ru-RU" i="1" dirty="0" err="1"/>
              <a:t>злучаныя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</a:t>
            </a:r>
            <a:r>
              <a:rPr lang="ru-RU" i="1" dirty="0" err="1"/>
              <a:t>сабой</a:t>
            </a:r>
            <a:r>
              <a:rPr lang="ru-RU" i="1" dirty="0"/>
              <a:t> </a:t>
            </a:r>
            <a:r>
              <a:rPr lang="ru-RU" i="1" dirty="0" err="1"/>
              <a:t>шлеечкамі</a:t>
            </a:r>
            <a:r>
              <a:rPr lang="ru-RU" i="1" dirty="0"/>
              <a:t>. </a:t>
            </a:r>
            <a:r>
              <a:rPr lang="ru-RU" i="1" dirty="0" err="1"/>
              <a:t>Калышка</a:t>
            </a:r>
            <a:r>
              <a:rPr lang="ru-RU" i="1" dirty="0"/>
              <a:t> </a:t>
            </a:r>
            <a:r>
              <a:rPr lang="ru-RU" i="1" dirty="0" err="1"/>
              <a:t>падпярэзвалася</a:t>
            </a:r>
            <a:r>
              <a:rPr lang="ru-RU" i="1" dirty="0"/>
              <a:t> </a:t>
            </a:r>
            <a:r>
              <a:rPr lang="ru-RU" i="1" dirty="0" err="1"/>
              <a:t>паяском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6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02" y="404664"/>
            <a:ext cx="2736304" cy="307508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/>
              <a:t>Саян – </a:t>
            </a:r>
            <a:r>
              <a:rPr lang="ru-RU" i="1" dirty="0" err="1"/>
              <a:t>гэта</a:t>
            </a:r>
            <a:r>
              <a:rPr lang="ru-RU" i="1" dirty="0"/>
              <a:t> </a:t>
            </a:r>
            <a:r>
              <a:rPr lang="ru-RU" i="1" dirty="0" err="1"/>
              <a:t>спадніца</a:t>
            </a:r>
            <a:r>
              <a:rPr lang="ru-RU" i="1" dirty="0"/>
              <a:t> з </a:t>
            </a:r>
            <a:r>
              <a:rPr lang="ru-RU" i="1" dirty="0" err="1"/>
              <a:t>ліфам</a:t>
            </a:r>
            <a:r>
              <a:rPr lang="ru-RU" i="1" dirty="0"/>
              <a:t>, </a:t>
            </a:r>
            <a:r>
              <a:rPr lang="ru-RU" i="1" dirty="0" err="1"/>
              <a:t>апошні</a:t>
            </a:r>
            <a:r>
              <a:rPr lang="ru-RU" i="1" dirty="0"/>
              <a:t> па крою </a:t>
            </a:r>
            <a:r>
              <a:rPr lang="ru-RU" i="1" dirty="0" err="1"/>
              <a:t>набліжаецца</a:t>
            </a:r>
            <a:r>
              <a:rPr lang="ru-RU" i="1" dirty="0"/>
              <a:t> да </a:t>
            </a:r>
            <a:r>
              <a:rPr lang="ru-RU" i="1" dirty="0" err="1"/>
              <a:t>гарсэта</a:t>
            </a:r>
            <a:r>
              <a:rPr lang="ru-RU" i="1" dirty="0"/>
              <a:t>. 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3645024"/>
            <a:ext cx="2736304" cy="30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48680"/>
            <a:ext cx="3389446" cy="60593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e-BY" dirty="0" smtClean="0"/>
              <a:t>Андарак – саматканая або клятчастая спадніца.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3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           ПАЯСЫ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55559" y="3633073"/>
            <a:ext cx="4373021" cy="180463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Пояс – </a:t>
            </a:r>
            <a:r>
              <a:rPr lang="ru-RU" i="1" dirty="0" err="1"/>
              <a:t>абавязковы</a:t>
            </a:r>
            <a:r>
              <a:rPr lang="ru-RU" i="1" dirty="0"/>
              <a:t> элемент строю. </a:t>
            </a:r>
            <a:r>
              <a:rPr lang="ru-RU" i="1" dirty="0" err="1"/>
              <a:t>Хадзіць</a:t>
            </a:r>
            <a:r>
              <a:rPr lang="ru-RU" i="1" dirty="0"/>
              <a:t> </a:t>
            </a:r>
            <a:r>
              <a:rPr lang="ru-RU" i="1" dirty="0" err="1"/>
              <a:t>непадпярэзаным</a:t>
            </a:r>
            <a:r>
              <a:rPr lang="ru-RU" i="1" dirty="0"/>
              <a:t> </a:t>
            </a:r>
            <a:r>
              <a:rPr lang="ru-RU" i="1" dirty="0" err="1"/>
              <a:t>лічылася</a:t>
            </a:r>
            <a:r>
              <a:rPr lang="ru-RU" i="1" dirty="0"/>
              <a:t> </a:t>
            </a:r>
            <a:r>
              <a:rPr lang="ru-RU" i="1" dirty="0" err="1" smtClean="0"/>
              <a:t>непрыстойным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/>
              <a:t>дазвалялася</a:t>
            </a:r>
            <a:r>
              <a:rPr lang="ru-RU" i="1" dirty="0"/>
              <a:t> </a:t>
            </a:r>
            <a:r>
              <a:rPr lang="ru-RU" i="1" dirty="0" err="1"/>
              <a:t>толькі</a:t>
            </a:r>
            <a:r>
              <a:rPr lang="ru-RU" i="1" dirty="0"/>
              <a:t> ў </a:t>
            </a:r>
            <a:r>
              <a:rPr lang="ru-RU" i="1" dirty="0" err="1"/>
              <a:t>некаторых</a:t>
            </a:r>
            <a:r>
              <a:rPr lang="ru-RU" i="1" dirty="0"/>
              <a:t> </a:t>
            </a:r>
            <a:r>
              <a:rPr lang="ru-RU" i="1" dirty="0" err="1"/>
              <a:t>абрадавых</a:t>
            </a:r>
            <a:r>
              <a:rPr lang="ru-RU" i="1" dirty="0"/>
              <a:t> </a:t>
            </a:r>
            <a:r>
              <a:rPr lang="ru-RU" i="1" dirty="0" err="1"/>
              <a:t>сітуацыях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98562" y="1946835"/>
            <a:ext cx="3312370" cy="16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    ВЕРХНЯЕ </a:t>
            </a:r>
            <a:r>
              <a:rPr lang="ru-RU" b="1" i="1" dirty="0"/>
              <a:t>АДДЗЕННЕ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2679370"/>
            <a:ext cx="2181060" cy="39334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e-BY" dirty="0" smtClean="0"/>
              <a:t>Кажух- верхняе зімовае адзенне з аўчыны.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24744"/>
            <a:ext cx="2520280" cy="44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Жаночыя ўпрыгожванні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25144"/>
            <a:ext cx="5544616" cy="114153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2420888"/>
            <a:ext cx="4038600" cy="3875576"/>
          </a:xfrm>
        </p:spPr>
        <p:txBody>
          <a:bodyPr/>
          <a:lstStyle/>
          <a:p>
            <a:r>
              <a:rPr lang="ru-RU" i="1" dirty="0" err="1"/>
              <a:t>Гарлячка</a:t>
            </a:r>
            <a:r>
              <a:rPr lang="ru-RU" i="1" dirty="0"/>
              <a:t> – </a:t>
            </a:r>
            <a:r>
              <a:rPr lang="ru-RU" i="1" dirty="0" err="1"/>
              <a:t>гэта</a:t>
            </a:r>
            <a:r>
              <a:rPr lang="ru-RU" i="1" dirty="0"/>
              <a:t> </a:t>
            </a:r>
            <a:r>
              <a:rPr lang="ru-RU" i="1" dirty="0" err="1"/>
              <a:t>шыйнае</a:t>
            </a:r>
            <a:r>
              <a:rPr lang="ru-RU" i="1" dirty="0"/>
              <a:t> </a:t>
            </a:r>
            <a:r>
              <a:rPr lang="ru-RU" i="1" dirty="0" err="1"/>
              <a:t>ўпрыгожванне</a:t>
            </a:r>
            <a:r>
              <a:rPr lang="ru-RU" i="1" dirty="0"/>
              <a:t> з </a:t>
            </a:r>
            <a:r>
              <a:rPr lang="ru-RU" i="1" dirty="0" err="1"/>
              <a:t>бісеру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5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    Абутак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18" y="2420888"/>
            <a:ext cx="4363582" cy="29121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err="1"/>
              <a:t>Лапці</a:t>
            </a:r>
            <a:r>
              <a:rPr lang="ru-RU" i="1" dirty="0"/>
              <a:t> </a:t>
            </a:r>
            <a:r>
              <a:rPr lang="ru-RU" i="1" dirty="0" err="1"/>
              <a:t>насілі</a:t>
            </a:r>
            <a:r>
              <a:rPr lang="ru-RU" i="1" dirty="0"/>
              <a:t> </a:t>
            </a:r>
            <a:r>
              <a:rPr lang="ru-RU" i="1" dirty="0" err="1"/>
              <a:t>толькі</a:t>
            </a:r>
            <a:r>
              <a:rPr lang="ru-RU" i="1" dirty="0"/>
              <a:t> на </a:t>
            </a:r>
            <a:r>
              <a:rPr lang="ru-RU" i="1" dirty="0" err="1"/>
              <a:t>Магілёўшчыне</a:t>
            </a:r>
            <a:r>
              <a:rPr lang="ru-RU" i="1" dirty="0"/>
              <a:t> і ў </a:t>
            </a:r>
            <a:r>
              <a:rPr lang="ru-RU" i="1" dirty="0" err="1"/>
              <a:t>некаторых</a:t>
            </a:r>
            <a:r>
              <a:rPr lang="ru-RU" i="1" dirty="0"/>
              <a:t> </a:t>
            </a:r>
            <a:r>
              <a:rPr lang="ru-RU" i="1" dirty="0" err="1"/>
              <a:t>раёнах</a:t>
            </a:r>
            <a:r>
              <a:rPr lang="ru-RU" i="1" dirty="0"/>
              <a:t> </a:t>
            </a:r>
            <a:r>
              <a:rPr lang="ru-RU" i="1" dirty="0" err="1"/>
              <a:t>Палесся</a:t>
            </a:r>
            <a:r>
              <a:rPr lang="ru-RU" i="1" dirty="0"/>
              <a:t>. На </a:t>
            </a:r>
            <a:r>
              <a:rPr lang="ru-RU" i="1" dirty="0" err="1"/>
              <a:t>ўсёй</a:t>
            </a:r>
            <a:r>
              <a:rPr lang="ru-RU" i="1" dirty="0"/>
              <a:t> </a:t>
            </a:r>
            <a:r>
              <a:rPr lang="ru-RU" i="1" dirty="0" err="1"/>
              <a:t>астатняй</a:t>
            </a:r>
            <a:r>
              <a:rPr lang="ru-RU" i="1" dirty="0"/>
              <a:t> </a:t>
            </a:r>
            <a:r>
              <a:rPr lang="ru-RU" i="1" dirty="0" err="1"/>
              <a:t>тэрыторыі</a:t>
            </a:r>
            <a:r>
              <a:rPr lang="ru-RU" i="1" dirty="0"/>
              <a:t> </a:t>
            </a:r>
            <a:r>
              <a:rPr lang="ru-RU" i="1" dirty="0" err="1"/>
              <a:t>Беларусі</a:t>
            </a:r>
            <a:r>
              <a:rPr lang="ru-RU" i="1" dirty="0"/>
              <a:t> </a:t>
            </a:r>
            <a:r>
              <a:rPr lang="ru-RU" i="1" dirty="0" err="1"/>
              <a:t>насілі</a:t>
            </a:r>
            <a:r>
              <a:rPr lang="ru-RU" i="1" dirty="0"/>
              <a:t> </a:t>
            </a:r>
            <a:r>
              <a:rPr lang="ru-RU" i="1" dirty="0" err="1"/>
              <a:t>скураны</a:t>
            </a:r>
            <a:r>
              <a:rPr lang="ru-RU" i="1" dirty="0"/>
              <a:t> </a:t>
            </a:r>
            <a:r>
              <a:rPr lang="ru-RU" i="1" dirty="0" err="1"/>
              <a:t>абутак</a:t>
            </a:r>
            <a:r>
              <a:rPr lang="ru-RU" i="1" dirty="0"/>
              <a:t> – боты, </a:t>
            </a:r>
            <a:r>
              <a:rPr lang="ru-RU" i="1" dirty="0" err="1"/>
              <a:t>чаравікі</a:t>
            </a:r>
            <a:r>
              <a:rPr lang="ru-RU" i="1" dirty="0"/>
              <a:t> і </a:t>
            </a:r>
            <a:r>
              <a:rPr lang="ru-RU" i="1" dirty="0" err="1" smtClean="0"/>
              <a:t>пасталы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1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       ГАЛАЎНЫЯ </a:t>
            </a:r>
            <a:r>
              <a:rPr lang="ru-RU" b="1" i="1" dirty="0"/>
              <a:t>ЎБОРЫ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02400"/>
            <a:ext cx="3678384" cy="480834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55344" y="1916832"/>
            <a:ext cx="4038600" cy="4392488"/>
          </a:xfrm>
        </p:spPr>
        <p:txBody>
          <a:bodyPr/>
          <a:lstStyle/>
          <a:p>
            <a:r>
              <a:rPr lang="ru-RU" i="1" dirty="0" err="1"/>
              <a:t>Скіндачка</a:t>
            </a:r>
            <a:r>
              <a:rPr lang="ru-RU" i="1" dirty="0"/>
              <a:t> – </a:t>
            </a:r>
            <a:r>
              <a:rPr lang="ru-RU" i="1" dirty="0" err="1"/>
              <a:t>галаўны</a:t>
            </a:r>
            <a:r>
              <a:rPr lang="ru-RU" i="1" dirty="0"/>
              <a:t> </a:t>
            </a:r>
            <a:r>
              <a:rPr lang="ru-RU" i="1" dirty="0" err="1"/>
              <a:t>ўбор</a:t>
            </a:r>
            <a:r>
              <a:rPr lang="ru-RU" i="1" dirty="0"/>
              <a:t> </a:t>
            </a:r>
            <a:r>
              <a:rPr lang="ru-RU" i="1" dirty="0" err="1"/>
              <a:t>рушніковага</a:t>
            </a:r>
            <a:r>
              <a:rPr lang="ru-RU" i="1" dirty="0"/>
              <a:t> </a:t>
            </a:r>
            <a:r>
              <a:rPr lang="ru-RU" i="1" dirty="0" err="1"/>
              <a:t>тыпу</a:t>
            </a:r>
            <a:r>
              <a:rPr lang="ru-RU" i="1" dirty="0"/>
              <a:t>, </a:t>
            </a:r>
            <a:r>
              <a:rPr lang="ru-RU" i="1" dirty="0" err="1"/>
              <a:t>якія</a:t>
            </a:r>
            <a:r>
              <a:rPr lang="ru-RU" i="1" dirty="0"/>
              <a:t> </a:t>
            </a:r>
            <a:r>
              <a:rPr lang="ru-RU" i="1" dirty="0" err="1"/>
              <a:t>насілі</a:t>
            </a:r>
            <a:r>
              <a:rPr lang="ru-RU" i="1" dirty="0"/>
              <a:t> </a:t>
            </a:r>
            <a:r>
              <a:rPr lang="ru-RU" i="1" dirty="0" err="1"/>
              <a:t>дзяўчыны</a:t>
            </a:r>
            <a:r>
              <a:rPr lang="ru-RU" i="1" dirty="0"/>
              <a:t>. Ад </a:t>
            </a:r>
            <a:r>
              <a:rPr lang="ru-RU" i="1" dirty="0" err="1"/>
              <a:t>намітак</a:t>
            </a:r>
            <a:r>
              <a:rPr lang="ru-RU" i="1" dirty="0"/>
              <a:t> </a:t>
            </a:r>
            <a:r>
              <a:rPr lang="ru-RU" i="1" dirty="0" err="1"/>
              <a:t>адрозніваюцца</a:t>
            </a:r>
            <a:r>
              <a:rPr lang="ru-RU" i="1" dirty="0"/>
              <a:t> </a:t>
            </a:r>
            <a:r>
              <a:rPr lang="ru-RU" i="1" dirty="0" err="1"/>
              <a:t>памерамі</a:t>
            </a:r>
            <a:r>
              <a:rPr lang="ru-RU" i="1" dirty="0"/>
              <a:t>, </a:t>
            </a:r>
            <a:r>
              <a:rPr lang="ru-RU" i="1" dirty="0" err="1"/>
              <a:t>формамі</a:t>
            </a:r>
            <a:r>
              <a:rPr lang="ru-RU" i="1" dirty="0"/>
              <a:t> і </a:t>
            </a:r>
            <a:r>
              <a:rPr lang="ru-RU" i="1" dirty="0" err="1"/>
              <a:t>спосабам</a:t>
            </a:r>
            <a:r>
              <a:rPr lang="ru-RU" i="1" dirty="0"/>
              <a:t> </a:t>
            </a:r>
            <a:r>
              <a:rPr lang="ru-RU" i="1" dirty="0" err="1"/>
              <a:t>павязвання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78302"/>
            <a:ext cx="4038600" cy="381423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e-BY" dirty="0" smtClean="0"/>
              <a:t>Чаравікі – невысокі, да шчыкалаткі і крыху вышэй, скураны абутак на шнурках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72816"/>
            <a:ext cx="3096344" cy="413377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e-BY" dirty="0" smtClean="0"/>
              <a:t>Лапці – традыцыйны сялянскі абутак, плецены з лыка (лазовага, ліпавага), пяньковых або льняных вітушак ці тонкіх вяровак.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4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</a:t>
            </a:r>
            <a:r>
              <a:rPr lang="en-US" dirty="0" smtClean="0"/>
              <a:t> </a:t>
            </a:r>
            <a:r>
              <a:rPr lang="be-BY" dirty="0" smtClean="0"/>
              <a:t>Беларускія народныя строі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29218"/>
            <a:ext cx="4038600" cy="451240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231" y="1722438"/>
            <a:ext cx="3558537" cy="4525962"/>
          </a:xfrm>
        </p:spPr>
      </p:pic>
    </p:spTree>
    <p:extLst>
      <p:ext uri="{BB962C8B-B14F-4D97-AF65-F5344CB8AC3E}">
        <p14:creationId xmlns:p14="http://schemas.microsoft.com/office/powerpoint/2010/main" val="38788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be-BY" dirty="0" smtClean="0"/>
              <a:t>Кобрынскі святочны ўбор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28800"/>
            <a:ext cx="5256584" cy="4968552"/>
          </a:xfrm>
        </p:spPr>
      </p:pic>
    </p:spTree>
    <p:extLst>
      <p:ext uri="{BB962C8B-B14F-4D97-AF65-F5344CB8AC3E}">
        <p14:creationId xmlns:p14="http://schemas.microsoft.com/office/powerpoint/2010/main" val="33296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be-BY" dirty="0" smtClean="0"/>
              <a:t>Беларускі народны строй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871576"/>
            <a:ext cx="5189562" cy="4245062"/>
          </a:xfrm>
        </p:spPr>
      </p:pic>
    </p:spTree>
    <p:extLst>
      <p:ext uri="{BB962C8B-B14F-4D97-AF65-F5344CB8AC3E}">
        <p14:creationId xmlns:p14="http://schemas.microsoft.com/office/powerpoint/2010/main" val="20733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Вілейскі жаночы строй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7" y="1440212"/>
            <a:ext cx="3043740" cy="5014563"/>
          </a:xfrm>
        </p:spPr>
      </p:pic>
    </p:spTree>
    <p:extLst>
      <p:ext uri="{BB962C8B-B14F-4D97-AF65-F5344CB8AC3E}">
        <p14:creationId xmlns:p14="http://schemas.microsoft.com/office/powerpoint/2010/main" val="5289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Калінкавіцкі жаночы строй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628800"/>
            <a:ext cx="3456384" cy="4680520"/>
          </a:xfrm>
        </p:spPr>
      </p:pic>
    </p:spTree>
    <p:extLst>
      <p:ext uri="{BB962C8B-B14F-4D97-AF65-F5344CB8AC3E}">
        <p14:creationId xmlns:p14="http://schemas.microsoft.com/office/powerpoint/2010/main" val="39204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</a:t>
            </a:r>
            <a:r>
              <a:rPr lang="en-US" dirty="0" smtClean="0"/>
              <a:t>  </a:t>
            </a:r>
            <a:r>
              <a:rPr lang="be-BY" dirty="0" smtClean="0"/>
              <a:t> Маларыцкі жаночы строй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244" y="1882775"/>
            <a:ext cx="5239512" cy="4572000"/>
          </a:xfrm>
        </p:spPr>
      </p:pic>
    </p:spTree>
    <p:extLst>
      <p:ext uri="{BB962C8B-B14F-4D97-AF65-F5344CB8AC3E}">
        <p14:creationId xmlns:p14="http://schemas.microsoft.com/office/powerpoint/2010/main" val="4516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Веткаўскі жаночы строй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658095"/>
            <a:ext cx="3852017" cy="4796680"/>
          </a:xfrm>
        </p:spPr>
      </p:pic>
    </p:spTree>
    <p:extLst>
      <p:ext uri="{BB962C8B-B14F-4D97-AF65-F5344CB8AC3E}">
        <p14:creationId xmlns:p14="http://schemas.microsoft.com/office/powerpoint/2010/main" val="41973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Неглюбскі жаночы строй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360463"/>
            <a:ext cx="3396208" cy="5094312"/>
          </a:xfrm>
        </p:spPr>
      </p:pic>
    </p:spTree>
    <p:extLst>
      <p:ext uri="{BB962C8B-B14F-4D97-AF65-F5344CB8AC3E}">
        <p14:creationId xmlns:p14="http://schemas.microsoft.com/office/powerpoint/2010/main" val="17330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4536504" cy="372749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2351470"/>
            <a:ext cx="4038600" cy="4525963"/>
          </a:xfrm>
        </p:spPr>
        <p:txBody>
          <a:bodyPr/>
          <a:lstStyle/>
          <a:p>
            <a:r>
              <a:rPr lang="ru-RU" i="1" dirty="0" err="1"/>
              <a:t>Намітка</a:t>
            </a:r>
            <a:r>
              <a:rPr lang="ru-RU" i="1" dirty="0"/>
              <a:t> – </a:t>
            </a:r>
            <a:r>
              <a:rPr lang="ru-RU" i="1" dirty="0" err="1"/>
              <a:t>галаўны</a:t>
            </a:r>
            <a:r>
              <a:rPr lang="ru-RU" i="1" dirty="0"/>
              <a:t> </a:t>
            </a:r>
            <a:r>
              <a:rPr lang="ru-RU" i="1" dirty="0" err="1"/>
              <a:t>ўбор</a:t>
            </a:r>
            <a:r>
              <a:rPr lang="ru-RU" i="1" dirty="0"/>
              <a:t> </a:t>
            </a:r>
            <a:r>
              <a:rPr lang="ru-RU" i="1" dirty="0" err="1"/>
              <a:t>рушніковага</a:t>
            </a:r>
            <a:r>
              <a:rPr lang="ru-RU" i="1" dirty="0"/>
              <a:t> </a:t>
            </a:r>
            <a:r>
              <a:rPr lang="ru-RU" i="1" dirty="0" err="1"/>
              <a:t>тыпу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насілі</a:t>
            </a:r>
            <a:r>
              <a:rPr lang="ru-RU" i="1" dirty="0"/>
              <a:t> </a:t>
            </a:r>
            <a:r>
              <a:rPr lang="ru-RU" i="1" dirty="0" err="1"/>
              <a:t>замужнія</a:t>
            </a:r>
            <a:r>
              <a:rPr lang="ru-RU" i="1" dirty="0"/>
              <a:t> </a:t>
            </a:r>
            <a:r>
              <a:rPr lang="ru-RU" i="1" dirty="0" err="1"/>
              <a:t>жанчыны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5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Ляхавіцкі жаночы строй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844824"/>
            <a:ext cx="5499695" cy="4589745"/>
          </a:xfrm>
        </p:spPr>
      </p:pic>
    </p:spTree>
    <p:extLst>
      <p:ext uri="{BB962C8B-B14F-4D97-AF65-F5344CB8AC3E}">
        <p14:creationId xmlns:p14="http://schemas.microsoft.com/office/powerpoint/2010/main" val="1091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Дзякуй за ўвагу!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974976" cy="1723456"/>
          </a:xfrm>
        </p:spPr>
        <p:txBody>
          <a:bodyPr/>
          <a:lstStyle/>
          <a:p>
            <a:r>
              <a:rPr lang="be-BY" dirty="0" smtClean="0"/>
              <a:t>Выканала студэнтка </a:t>
            </a:r>
            <a:r>
              <a:rPr lang="be-BY" smtClean="0"/>
              <a:t>групы БФ-31</a:t>
            </a:r>
            <a:endParaRPr lang="be-BY" dirty="0" smtClean="0"/>
          </a:p>
          <a:p>
            <a:r>
              <a:rPr lang="be-BY" dirty="0" smtClean="0"/>
              <a:t>Цалка Валянціна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988840"/>
            <a:ext cx="4314577" cy="4572000"/>
          </a:xfrm>
        </p:spPr>
      </p:pic>
    </p:spTree>
    <p:extLst>
      <p:ext uri="{BB962C8B-B14F-4D97-AF65-F5344CB8AC3E}">
        <p14:creationId xmlns:p14="http://schemas.microsoft.com/office/powerpoint/2010/main" val="39343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3616232"/>
            <a:ext cx="2376264" cy="319149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err="1"/>
              <a:t>Замужнім</a:t>
            </a:r>
            <a:r>
              <a:rPr lang="ru-RU" i="1" dirty="0"/>
              <a:t> </a:t>
            </a:r>
            <a:r>
              <a:rPr lang="ru-RU" i="1" dirty="0" err="1"/>
              <a:t>жанчынам</a:t>
            </a:r>
            <a:r>
              <a:rPr lang="ru-RU" i="1" dirty="0"/>
              <a:t> </a:t>
            </a:r>
            <a:r>
              <a:rPr lang="ru-RU" i="1" dirty="0" err="1"/>
              <a:t>забаранялася</a:t>
            </a:r>
            <a:r>
              <a:rPr lang="ru-RU" i="1" dirty="0"/>
              <a:t> </a:t>
            </a:r>
            <a:r>
              <a:rPr lang="ru-RU" i="1" dirty="0" err="1"/>
              <a:t>распускаць</a:t>
            </a:r>
            <a:r>
              <a:rPr lang="ru-RU" i="1" dirty="0"/>
              <a:t> </a:t>
            </a:r>
            <a:r>
              <a:rPr lang="ru-RU" i="1" dirty="0" err="1"/>
              <a:t>валасы</a:t>
            </a:r>
            <a:r>
              <a:rPr lang="ru-RU" i="1" dirty="0"/>
              <a:t>. </a:t>
            </a:r>
            <a:r>
              <a:rPr lang="ru-RU" i="1" dirty="0" err="1"/>
              <a:t>Лічылася</a:t>
            </a:r>
            <a:r>
              <a:rPr lang="ru-RU" i="1" dirty="0"/>
              <a:t>, </a:t>
            </a:r>
            <a:r>
              <a:rPr lang="ru-RU" i="1" dirty="0" err="1"/>
              <a:t>што</a:t>
            </a:r>
            <a:r>
              <a:rPr lang="ru-RU" i="1" dirty="0"/>
              <a:t> </a:t>
            </a:r>
            <a:r>
              <a:rPr lang="ru-RU" i="1" dirty="0" err="1"/>
              <a:t>менавіта</a:t>
            </a:r>
            <a:r>
              <a:rPr lang="ru-RU" i="1" dirty="0"/>
              <a:t> ў </a:t>
            </a:r>
            <a:r>
              <a:rPr lang="ru-RU" i="1" dirty="0" err="1"/>
              <a:t>валасах</a:t>
            </a:r>
            <a:r>
              <a:rPr lang="ru-RU" i="1" dirty="0"/>
              <a:t> </a:t>
            </a:r>
            <a:r>
              <a:rPr lang="ru-RU" i="1" dirty="0" err="1"/>
              <a:t>захоўваецца</a:t>
            </a:r>
            <a:r>
              <a:rPr lang="ru-RU" i="1" dirty="0"/>
              <a:t> </a:t>
            </a:r>
            <a:r>
              <a:rPr lang="ru-RU" i="1" dirty="0" err="1"/>
              <a:t>чароўная</a:t>
            </a:r>
            <a:r>
              <a:rPr lang="ru-RU" i="1" dirty="0"/>
              <a:t> </a:t>
            </a:r>
            <a:r>
              <a:rPr lang="ru-RU" i="1" dirty="0" err="1"/>
              <a:t>сіла</a:t>
            </a:r>
            <a:r>
              <a:rPr lang="ru-RU" i="1" dirty="0"/>
              <a:t> </a:t>
            </a:r>
            <a:r>
              <a:rPr lang="ru-RU" i="1" dirty="0" err="1"/>
              <a:t>жанчыны</a:t>
            </a:r>
            <a:r>
              <a:rPr lang="ru-RU" i="1" dirty="0"/>
              <a:t>, і </a:t>
            </a:r>
            <a:r>
              <a:rPr lang="ru-RU" i="1" dirty="0" err="1"/>
              <a:t>каб</a:t>
            </a:r>
            <a:r>
              <a:rPr lang="ru-RU" i="1" dirty="0"/>
              <a:t> </a:t>
            </a:r>
            <a:r>
              <a:rPr lang="ru-RU" i="1" dirty="0" err="1"/>
              <a:t>яна</a:t>
            </a:r>
            <a:r>
              <a:rPr lang="ru-RU" i="1" dirty="0"/>
              <a:t> не </a:t>
            </a:r>
            <a:r>
              <a:rPr lang="ru-RU" i="1" dirty="0" err="1"/>
              <a:t>счаравала</a:t>
            </a:r>
            <a:r>
              <a:rPr lang="ru-RU" i="1" dirty="0"/>
              <a:t> </a:t>
            </a:r>
            <a:r>
              <a:rPr lang="ru-RU" i="1" dirty="0" err="1"/>
              <a:t>нікога</a:t>
            </a:r>
            <a:r>
              <a:rPr lang="ru-RU" i="1" dirty="0"/>
              <a:t> з </a:t>
            </a:r>
            <a:r>
              <a:rPr lang="ru-RU" i="1" dirty="0" err="1"/>
              <a:t>сям’і</a:t>
            </a:r>
            <a:r>
              <a:rPr lang="ru-RU" i="1" dirty="0"/>
              <a:t> мужа, </a:t>
            </a:r>
            <a:r>
              <a:rPr lang="ru-RU" i="1" dirty="0" err="1"/>
              <a:t>павінна</a:t>
            </a:r>
            <a:r>
              <a:rPr lang="ru-RU" i="1" dirty="0"/>
              <a:t> </a:t>
            </a:r>
            <a:r>
              <a:rPr lang="ru-RU" i="1" dirty="0" err="1"/>
              <a:t>валасы</a:t>
            </a:r>
            <a:r>
              <a:rPr lang="ru-RU" i="1" dirty="0"/>
              <a:t> </a:t>
            </a:r>
            <a:r>
              <a:rPr lang="ru-RU" i="1" dirty="0" err="1"/>
              <a:t>хаваць</a:t>
            </a:r>
            <a:r>
              <a:rPr lang="ru-RU" i="1" dirty="0"/>
              <a:t>. </a:t>
            </a:r>
            <a:r>
              <a:rPr lang="ru-RU" i="1" dirty="0" err="1"/>
              <a:t>Таму</a:t>
            </a:r>
            <a:r>
              <a:rPr lang="ru-RU" i="1" dirty="0"/>
              <a:t> </a:t>
            </a:r>
            <a:r>
              <a:rPr lang="ru-RU" i="1" dirty="0" err="1"/>
              <a:t>жанчыны</a:t>
            </a:r>
            <a:r>
              <a:rPr lang="ru-RU" i="1" dirty="0"/>
              <a:t> </a:t>
            </a:r>
            <a:r>
              <a:rPr lang="ru-RU" i="1" dirty="0" err="1"/>
              <a:t>насілі</a:t>
            </a:r>
            <a:r>
              <a:rPr lang="ru-RU" i="1" dirty="0"/>
              <a:t> </a:t>
            </a:r>
            <a:r>
              <a:rPr lang="ru-RU" i="1" dirty="0" err="1"/>
              <a:t>чапцы</a:t>
            </a:r>
            <a:r>
              <a:rPr lang="ru-RU" i="1" dirty="0"/>
              <a:t> і </a:t>
            </a:r>
            <a:r>
              <a:rPr lang="ru-RU" i="1" dirty="0" err="1"/>
              <a:t>хусткі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10465"/>
            <a:ext cx="2664296" cy="36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09" y="1556792"/>
            <a:ext cx="4212191" cy="466500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“</a:t>
            </a:r>
            <a:r>
              <a:rPr lang="ru-RU" sz="3200" i="1" dirty="0" err="1"/>
              <a:t>Г</a:t>
            </a:r>
            <a:r>
              <a:rPr lang="ru-RU" sz="3200" i="1" dirty="0" err="1" smtClean="0"/>
              <a:t>аловачка</a:t>
            </a:r>
            <a:r>
              <a:rPr lang="ru-RU" sz="3200" i="1" dirty="0" smtClean="0"/>
              <a:t>”- </a:t>
            </a:r>
            <a:r>
              <a:rPr lang="ru-RU" sz="3200" i="1" dirty="0" err="1" smtClean="0"/>
              <a:t>даўні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галаўны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ўбор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замужніх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жанчын</a:t>
            </a:r>
            <a:r>
              <a:rPr lang="ru-RU" sz="3200" i="1" dirty="0" smtClean="0"/>
              <a:t> у </a:t>
            </a:r>
            <a:r>
              <a:rPr lang="ru-RU" sz="3200" i="1" dirty="0" err="1" smtClean="0"/>
              <a:t>Давыд-Гароадоцка-Тураўскім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строі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18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0768"/>
            <a:ext cx="8292656" cy="4965228"/>
          </a:xfrm>
        </p:spPr>
      </p:pic>
    </p:spTree>
    <p:extLst>
      <p:ext uri="{BB962C8B-B14F-4D97-AF65-F5344CB8AC3E}">
        <p14:creationId xmlns:p14="http://schemas.microsoft.com/office/powerpoint/2010/main" val="26462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          КАШУЛІ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72816"/>
            <a:ext cx="4660205" cy="310431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i="1" dirty="0" err="1"/>
              <a:t>Аздабляліся</a:t>
            </a:r>
            <a:r>
              <a:rPr lang="ru-RU" i="1" dirty="0"/>
              <a:t> ў </a:t>
            </a:r>
            <a:r>
              <a:rPr lang="ru-RU" i="1" dirty="0" err="1"/>
              <a:t>кашулях</a:t>
            </a:r>
            <a:r>
              <a:rPr lang="ru-RU" i="1" dirty="0"/>
              <a:t> </a:t>
            </a:r>
            <a:r>
              <a:rPr lang="ru-RU" i="1" dirty="0" err="1"/>
              <a:t>месцы</a:t>
            </a:r>
            <a:r>
              <a:rPr lang="ru-RU" i="1" dirty="0"/>
              <a:t> </a:t>
            </a:r>
            <a:r>
              <a:rPr lang="ru-RU" i="1" dirty="0" err="1"/>
              <a:t>ўздоўж</a:t>
            </a:r>
            <a:r>
              <a:rPr lang="ru-RU" i="1" dirty="0"/>
              <a:t> </a:t>
            </a:r>
            <a:r>
              <a:rPr lang="ru-RU" i="1" dirty="0" err="1"/>
              <a:t>разрэзаў</a:t>
            </a:r>
            <a:r>
              <a:rPr lang="ru-RU" i="1" dirty="0"/>
              <a:t> – </a:t>
            </a:r>
            <a:r>
              <a:rPr lang="ru-RU" i="1" dirty="0" err="1"/>
              <a:t>манжэты</a:t>
            </a:r>
            <a:r>
              <a:rPr lang="ru-RU" i="1" dirty="0"/>
              <a:t>, </a:t>
            </a:r>
            <a:r>
              <a:rPr lang="ru-RU" i="1" dirty="0" err="1"/>
              <a:t>каўнер</a:t>
            </a:r>
            <a:r>
              <a:rPr lang="ru-RU" i="1" dirty="0"/>
              <a:t>, стык рукава </a:t>
            </a:r>
            <a:r>
              <a:rPr lang="ru-RU" i="1" dirty="0" err="1"/>
              <a:t>са</a:t>
            </a:r>
            <a:r>
              <a:rPr lang="ru-RU" i="1" dirty="0"/>
              <a:t> </a:t>
            </a:r>
            <a:r>
              <a:rPr lang="ru-RU" i="1" dirty="0" err="1"/>
              <a:t>станінай</a:t>
            </a:r>
            <a:r>
              <a:rPr lang="ru-RU" i="1" dirty="0"/>
              <a:t> і </a:t>
            </a:r>
            <a:r>
              <a:rPr lang="ru-RU" i="1" dirty="0" err="1"/>
              <a:t>паліком</a:t>
            </a:r>
            <a:r>
              <a:rPr lang="ru-RU" i="1" dirty="0"/>
              <a:t> (</a:t>
            </a:r>
            <a:r>
              <a:rPr lang="ru-RU" i="1" dirty="0" err="1"/>
              <a:t>плечавая</a:t>
            </a:r>
            <a:r>
              <a:rPr lang="ru-RU" i="1" dirty="0"/>
              <a:t> </a:t>
            </a:r>
            <a:r>
              <a:rPr lang="ru-RU" i="1" dirty="0" err="1"/>
              <a:t>ўстаўка</a:t>
            </a:r>
            <a:r>
              <a:rPr lang="ru-RU" i="1" dirty="0"/>
              <a:t>), </a:t>
            </a:r>
            <a:r>
              <a:rPr lang="ru-RU" i="1" dirty="0" err="1"/>
              <a:t>падол</a:t>
            </a:r>
            <a:r>
              <a:rPr lang="ru-RU" i="1" dirty="0"/>
              <a:t>, </a:t>
            </a:r>
            <a:r>
              <a:rPr lang="ru-RU" i="1" dirty="0" err="1"/>
              <a:t>пазушка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3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52" y="404664"/>
            <a:ext cx="5305188" cy="6349648"/>
          </a:xfrm>
        </p:spPr>
      </p:pic>
    </p:spTree>
    <p:extLst>
      <p:ext uri="{BB962C8B-B14F-4D97-AF65-F5344CB8AC3E}">
        <p14:creationId xmlns:p14="http://schemas.microsoft.com/office/powerpoint/2010/main" val="8387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40768"/>
            <a:ext cx="8835876" cy="5111215"/>
          </a:xfrm>
        </p:spPr>
      </p:pic>
    </p:spTree>
    <p:extLst>
      <p:ext uri="{BB962C8B-B14F-4D97-AF65-F5344CB8AC3E}">
        <p14:creationId xmlns:p14="http://schemas.microsoft.com/office/powerpoint/2010/main" val="37991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D52B67-F584-43AF-83BB-40430CC3FF56}"/>
</file>

<file path=customXml/itemProps2.xml><?xml version="1.0" encoding="utf-8"?>
<ds:datastoreItem xmlns:ds="http://schemas.openxmlformats.org/officeDocument/2006/customXml" ds:itemID="{464CE398-4E58-4EB7-B449-9920D8D6E81C}"/>
</file>

<file path=customXml/itemProps3.xml><?xml version="1.0" encoding="utf-8"?>
<ds:datastoreItem xmlns:ds="http://schemas.openxmlformats.org/officeDocument/2006/customXml" ds:itemID="{BD944605-DAD9-4453-9C25-94DB5391EB6B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</TotalTime>
  <Words>425</Words>
  <Application>Microsoft Office PowerPoint</Application>
  <PresentationFormat>Экран (4:3)</PresentationFormat>
  <Paragraphs>39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Яркая</vt:lpstr>
      <vt:lpstr>.</vt:lpstr>
      <vt:lpstr>       ГАЛАЎНЫЯ ЎБОРЫ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КАШУЛІ </vt:lpstr>
      <vt:lpstr>Презентация PowerPoint</vt:lpstr>
      <vt:lpstr>Презентация PowerPoint</vt:lpstr>
      <vt:lpstr>ФАРТУХІ </vt:lpstr>
      <vt:lpstr>СПАДНІЦЫ, ПАНЁВЫ, САЯНЫ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ПАЯСЫ </vt:lpstr>
      <vt:lpstr>    ВЕРХНЯЕ АДДЗЕННЕ </vt:lpstr>
      <vt:lpstr>    Жаночыя ўпрыгожванні</vt:lpstr>
      <vt:lpstr>         Абутак</vt:lpstr>
      <vt:lpstr>Презентация PowerPoint</vt:lpstr>
      <vt:lpstr>Презентация PowerPoint</vt:lpstr>
      <vt:lpstr>  Беларускія народныя строі</vt:lpstr>
      <vt:lpstr>  Кобрынскі святочны ўбор</vt:lpstr>
      <vt:lpstr>  Беларускі народны строй</vt:lpstr>
      <vt:lpstr>    Вілейскі жаночы строй</vt:lpstr>
      <vt:lpstr>  Калінкавіцкі жаночы строй</vt:lpstr>
      <vt:lpstr>    Маларыцкі жаночы строй</vt:lpstr>
      <vt:lpstr>   Веткаўскі жаночы строй</vt:lpstr>
      <vt:lpstr>  Неглюбскі жаночы строй</vt:lpstr>
      <vt:lpstr>   Ляхавіцкі жаночы строй</vt:lpstr>
      <vt:lpstr>     Дзякуй за ўвагу!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Беларускае жаночае адзенне.</dc:title>
  <dc:creator>Пользователь</dc:creator>
  <cp:lastModifiedBy>Dmitry Tarasov</cp:lastModifiedBy>
  <cp:revision>20</cp:revision>
  <dcterms:created xsi:type="dcterms:W3CDTF">2015-04-07T11:32:19Z</dcterms:created>
  <dcterms:modified xsi:type="dcterms:W3CDTF">2016-04-12T10:50:42Z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